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KI-Logo_rgb_platta.tif                                         001030A5Macintosh HD                   BBA748FD:"/>
          <p:cNvPicPr>
            <a:picLocks noChangeAspect="1" noChangeArrowheads="1"/>
          </p:cNvPicPr>
          <p:nvPr/>
        </p:nvPicPr>
        <p:blipFill>
          <a:blip r:embed="rId2" cstate="print"/>
          <a:srcRect l="1666" t="2222" r="1683" b="2245"/>
          <a:stretch>
            <a:fillRect/>
          </a:stretch>
        </p:blipFill>
        <p:spPr bwMode="auto">
          <a:xfrm>
            <a:off x="203200" y="152400"/>
            <a:ext cx="11785600" cy="65532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10363200" cy="114300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743200"/>
            <a:ext cx="8534400" cy="1752600"/>
          </a:xfrm>
        </p:spPr>
        <p:txBody>
          <a:bodyPr/>
          <a:lstStyle>
            <a:lvl1pPr marL="0" indent="0">
              <a:buFont typeface="Wingdings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22203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8943D0-56E4-4CC0-B5D8-994FBED5CF58}" type="datetimeFigureOut">
              <a:rPr lang="sv-SE" smtClean="0"/>
              <a:t>2021-08-16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B1FDF-FCBA-45A2-85D7-3AD5CEC0C0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834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492067" y="1054100"/>
            <a:ext cx="2590800" cy="518160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19667" y="1054100"/>
            <a:ext cx="7569200" cy="51816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8943D0-56E4-4CC0-B5D8-994FBED5CF58}" type="datetimeFigureOut">
              <a:rPr lang="sv-SE" smtClean="0"/>
              <a:t>2021-08-16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B1FDF-FCBA-45A2-85D7-3AD5CEC0C0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587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8943D0-56E4-4CC0-B5D8-994FBED5CF58}" type="datetimeFigureOut">
              <a:rPr lang="sv-SE" smtClean="0"/>
              <a:t>2021-08-16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B1FDF-FCBA-45A2-85D7-3AD5CEC0C0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834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8943D0-56E4-4CC0-B5D8-994FBED5CF58}" type="datetimeFigureOut">
              <a:rPr lang="sv-SE" smtClean="0"/>
              <a:t>2021-08-16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B1FDF-FCBA-45A2-85D7-3AD5CEC0C0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650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19667" y="21209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02867" y="21209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8943D0-56E4-4CC0-B5D8-994FBED5CF58}" type="datetimeFigureOut">
              <a:rPr lang="sv-SE" smtClean="0"/>
              <a:t>2021-08-16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B1FDF-FCBA-45A2-85D7-3AD5CEC0C0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42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8943D0-56E4-4CC0-B5D8-994FBED5CF58}" type="datetimeFigureOut">
              <a:rPr lang="sv-SE" smtClean="0"/>
              <a:t>2021-08-16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B1FDF-FCBA-45A2-85D7-3AD5CEC0C0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372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8943D0-56E4-4CC0-B5D8-994FBED5CF58}" type="datetimeFigureOut">
              <a:rPr lang="sv-SE" smtClean="0"/>
              <a:t>2021-08-16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B1FDF-FCBA-45A2-85D7-3AD5CEC0C0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42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8943D0-56E4-4CC0-B5D8-994FBED5CF58}" type="datetimeFigureOut">
              <a:rPr lang="sv-SE" smtClean="0"/>
              <a:t>2021-08-16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B1FDF-FCBA-45A2-85D7-3AD5CEC0C0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14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8943D0-56E4-4CC0-B5D8-994FBED5CF58}" type="datetimeFigureOut">
              <a:rPr lang="sv-SE" smtClean="0"/>
              <a:t>2021-08-16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B1FDF-FCBA-45A2-85D7-3AD5CEC0C0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81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8943D0-56E4-4CC0-B5D8-994FBED5CF58}" type="datetimeFigureOut">
              <a:rPr lang="sv-SE" smtClean="0"/>
              <a:t>2021-08-16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B1FDF-FCBA-45A2-85D7-3AD5CEC0C0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77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KI-Logo_rgb.tif                                                001030A5Macintosh HD                   BBA748FD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571567" y="182563"/>
            <a:ext cx="230293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0541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21209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4770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fld id="{448943D0-56E4-4CC0-B5D8-994FBED5CF58}" type="datetimeFigureOut">
              <a:rPr lang="sv-SE" smtClean="0"/>
              <a:t>2021-08-16</a:t>
            </a:fld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477000"/>
            <a:ext cx="386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72800" y="64770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2"/>
                </a:solidFill>
                <a:latin typeface="+mn-lt"/>
              </a:defRPr>
            </a:lvl1pPr>
          </a:lstStyle>
          <a:p>
            <a:fld id="{07FB1FDF-FCBA-45A2-85D7-3AD5CEC0C00D}" type="slidenum">
              <a:rPr lang="sv-SE" smtClean="0"/>
              <a:t>‹#›</a:t>
            </a:fld>
            <a:endParaRPr lang="sv-SE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11200" y="6400800"/>
            <a:ext cx="11074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86438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à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1600">
          <a:solidFill>
            <a:schemeClr val="accent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à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F87F80-C771-496F-AFC5-1282680B7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676399"/>
            <a:ext cx="10363200" cy="3069771"/>
          </a:xfrm>
        </p:spPr>
        <p:txBody>
          <a:bodyPr/>
          <a:lstStyle/>
          <a:p>
            <a:pPr algn="ctr"/>
            <a:r>
              <a:rPr lang="sv-SE" dirty="0"/>
              <a:t>Interiörbilder träningslägenheten</a:t>
            </a:r>
          </a:p>
        </p:txBody>
      </p:sp>
    </p:spTree>
    <p:extLst>
      <p:ext uri="{BB962C8B-B14F-4D97-AF65-F5344CB8AC3E}">
        <p14:creationId xmlns:p14="http://schemas.microsoft.com/office/powerpoint/2010/main" val="172238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B9EB0B2-63CA-4ED0-9A06-F696DCED5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65" y="1759132"/>
            <a:ext cx="4351744" cy="1175379"/>
          </a:xfrm>
        </p:spPr>
        <p:txBody>
          <a:bodyPr/>
          <a:lstStyle/>
          <a:p>
            <a:pPr algn="ctr"/>
            <a:r>
              <a:rPr lang="en-US" sz="3200" dirty="0" err="1"/>
              <a:t>Träningslägenhetens</a:t>
            </a:r>
            <a:r>
              <a:rPr lang="en-US" sz="3200" dirty="0"/>
              <a:t> </a:t>
            </a:r>
            <a:r>
              <a:rPr lang="en-US" sz="3200" dirty="0" err="1"/>
              <a:t>förråd</a:t>
            </a:r>
            <a:endParaRPr lang="en-US" sz="3200" dirty="0"/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B6F746E4-B7F4-4E04-BB94-AF201006AF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0" b="21352"/>
          <a:stretch/>
        </p:blipFill>
        <p:spPr>
          <a:xfrm>
            <a:off x="4766733" y="273051"/>
            <a:ext cx="6815667" cy="5853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123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inomhus, vägg, golv, byggnad&#10;&#10;Automatiskt genererad beskrivning">
            <a:extLst>
              <a:ext uri="{FF2B5EF4-FFF2-40B4-BE49-F238E27FC236}">
                <a16:creationId xmlns:a16="http://schemas.microsoft.com/office/drawing/2014/main" id="{AF0AB192-4194-42BE-839C-B6A73CA6F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88" y="470263"/>
            <a:ext cx="7410995" cy="5558247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565FC70-0992-4989-AA35-EE062C44367C}"/>
              </a:ext>
            </a:extLst>
          </p:cNvPr>
          <p:cNvSpPr txBox="1"/>
          <p:nvPr/>
        </p:nvSpPr>
        <p:spPr>
          <a:xfrm>
            <a:off x="6950465" y="1818042"/>
            <a:ext cx="1635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accent1"/>
                </a:solidFill>
              </a:rPr>
              <a:t>Förråd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BE1B7DA-C6E8-4E37-9DC9-3B93260B4514}"/>
              </a:ext>
            </a:extLst>
          </p:cNvPr>
          <p:cNvSpPr txBox="1"/>
          <p:nvPr/>
        </p:nvSpPr>
        <p:spPr>
          <a:xfrm>
            <a:off x="3274421" y="1925764"/>
            <a:ext cx="2151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1"/>
                </a:solidFill>
              </a:rPr>
              <a:t>Tränings-</a:t>
            </a:r>
          </a:p>
          <a:p>
            <a:r>
              <a:rPr lang="sv-SE" sz="2000" dirty="0">
                <a:solidFill>
                  <a:schemeClr val="accent1"/>
                </a:solidFill>
              </a:rPr>
              <a:t>lägenheten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EADC8F4-33DF-4A50-B5EB-D69E57683FE3}"/>
              </a:ext>
            </a:extLst>
          </p:cNvPr>
          <p:cNvSpPr txBox="1"/>
          <p:nvPr/>
        </p:nvSpPr>
        <p:spPr>
          <a:xfrm flipH="1">
            <a:off x="9117874" y="2386149"/>
            <a:ext cx="2340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accent1"/>
                </a:solidFill>
              </a:rPr>
              <a:t>Korridor A4</a:t>
            </a:r>
          </a:p>
          <a:p>
            <a:pPr algn="ctr"/>
            <a:r>
              <a:rPr lang="sv-SE" sz="3200" dirty="0">
                <a:solidFill>
                  <a:schemeClr val="accent1"/>
                </a:solidFill>
              </a:rPr>
              <a:t>ANA23</a:t>
            </a:r>
          </a:p>
        </p:txBody>
      </p:sp>
    </p:spTree>
    <p:extLst>
      <p:ext uri="{BB962C8B-B14F-4D97-AF65-F5344CB8AC3E}">
        <p14:creationId xmlns:p14="http://schemas.microsoft.com/office/powerpoint/2010/main" val="1386461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inomhus&#10;&#10;Automatiskt genererad beskrivning">
            <a:extLst>
              <a:ext uri="{FF2B5EF4-FFF2-40B4-BE49-F238E27FC236}">
                <a16:creationId xmlns:a16="http://schemas.microsoft.com/office/drawing/2014/main" id="{C92A25BA-6D3C-4A91-A485-EB51DDA6D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2" r="38358"/>
          <a:stretch/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D96DD3B0-F0AE-405D-B617-35F9F74A5047}"/>
              </a:ext>
            </a:extLst>
          </p:cNvPr>
          <p:cNvSpPr txBox="1"/>
          <p:nvPr/>
        </p:nvSpPr>
        <p:spPr>
          <a:xfrm>
            <a:off x="10537372" y="816428"/>
            <a:ext cx="165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Manöverrum</a:t>
            </a:r>
          </a:p>
        </p:txBody>
      </p:sp>
    </p:spTree>
    <p:extLst>
      <p:ext uri="{BB962C8B-B14F-4D97-AF65-F5344CB8AC3E}">
        <p14:creationId xmlns:p14="http://schemas.microsoft.com/office/powerpoint/2010/main" val="365523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8F93F3C-6603-4A7C-8DED-05C2D0077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5" r="48155"/>
          <a:stretch/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0EADD176-EFC5-4E77-BFD5-6C7706299309}"/>
              </a:ext>
            </a:extLst>
          </p:cNvPr>
          <p:cNvSpPr txBox="1"/>
          <p:nvPr/>
        </p:nvSpPr>
        <p:spPr>
          <a:xfrm>
            <a:off x="4419601" y="2079173"/>
            <a:ext cx="1393371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Manöverrum</a:t>
            </a:r>
          </a:p>
        </p:txBody>
      </p:sp>
    </p:spTree>
    <p:extLst>
      <p:ext uri="{BB962C8B-B14F-4D97-AF65-F5344CB8AC3E}">
        <p14:creationId xmlns:p14="http://schemas.microsoft.com/office/powerpoint/2010/main" val="2326812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33F644D-E1C9-4F47-A120-4E7F46DBA1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7" r="53713"/>
          <a:stretch/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30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E06EB96-D3E2-448E-B540-F0DCF31C5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8" r="33272"/>
          <a:stretch/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5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inomhus&#10;&#10;Automatiskt genererad beskrivning">
            <a:extLst>
              <a:ext uri="{FF2B5EF4-FFF2-40B4-BE49-F238E27FC236}">
                <a16:creationId xmlns:a16="http://schemas.microsoft.com/office/drawing/2014/main" id="{3C0637F8-8E30-4589-90DF-50F77D6713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r="41644"/>
          <a:stretch/>
        </p:blipFill>
        <p:spPr>
          <a:xfrm rot="5400000">
            <a:off x="2667641" y="-2666359"/>
            <a:ext cx="685671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badrum, inomhus, toalett, kaklad&#10;&#10;Automatiskt genererad beskrivning">
            <a:extLst>
              <a:ext uri="{FF2B5EF4-FFF2-40B4-BE49-F238E27FC236}">
                <a16:creationId xmlns:a16="http://schemas.microsoft.com/office/drawing/2014/main" id="{D38E7F7F-CA88-417B-B9C9-B496728C1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4200" y="120015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08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69BD941-A1B3-4FF8-80BD-A778EC79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522514"/>
            <a:ext cx="9980990" cy="827315"/>
          </a:xfrm>
        </p:spPr>
        <p:txBody>
          <a:bodyPr wrap="square" anchor="t">
            <a:normAutofit/>
          </a:bodyPr>
          <a:lstStyle/>
          <a:p>
            <a:pPr algn="ctr"/>
            <a:r>
              <a:rPr lang="en-US" dirty="0" err="1"/>
              <a:t>Manöverrum</a:t>
            </a:r>
            <a:r>
              <a:rPr lang="en-US" dirty="0"/>
              <a:t> med </a:t>
            </a:r>
            <a:r>
              <a:rPr lang="en-US" dirty="0" err="1"/>
              <a:t>spegelfönster</a:t>
            </a:r>
            <a:r>
              <a:rPr lang="en-US" dirty="0"/>
              <a:t> </a:t>
            </a:r>
          </a:p>
        </p:txBody>
      </p:sp>
      <p:pic>
        <p:nvPicPr>
          <p:cNvPr id="3" name="Bildobjekt 2" descr="En bild som visar person, inomhus, vägg, skrivbord&#10;&#10;Automatiskt genererad beskrivning">
            <a:extLst>
              <a:ext uri="{FF2B5EF4-FFF2-40B4-BE49-F238E27FC236}">
                <a16:creationId xmlns:a16="http://schemas.microsoft.com/office/drawing/2014/main" id="{69AEF11D-EF0E-4372-B5D3-0A0D7BE127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9" b="11029"/>
          <a:stretch/>
        </p:blipFill>
        <p:spPr>
          <a:xfrm>
            <a:off x="54830" y="1249468"/>
            <a:ext cx="12082340" cy="4985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20451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70052"/>
      </a:accent1>
      <a:accent2>
        <a:srgbClr val="9FE6E9"/>
      </a:accent2>
      <a:accent3>
        <a:srgbClr val="FFFFFF"/>
      </a:accent3>
      <a:accent4>
        <a:srgbClr val="000000"/>
      </a:accent4>
      <a:accent5>
        <a:srgbClr val="C3AAB3"/>
      </a:accent5>
      <a:accent6>
        <a:srgbClr val="90D0D3"/>
      </a:accent6>
      <a:hlink>
        <a:srgbClr val="D40963"/>
      </a:hlink>
      <a:folHlink>
        <a:srgbClr val="CBCBCB"/>
      </a:folHlink>
    </a:clrScheme>
    <a:fontScheme name="Office-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61B54"/>
        </a:accent1>
        <a:accent2>
          <a:srgbClr val="97D8DA"/>
        </a:accent2>
        <a:accent3>
          <a:srgbClr val="FFFFFF"/>
        </a:accent3>
        <a:accent4>
          <a:srgbClr val="000000"/>
        </a:accent4>
        <a:accent5>
          <a:srgbClr val="BDABB3"/>
        </a:accent5>
        <a:accent6>
          <a:srgbClr val="88C4C5"/>
        </a:accent6>
        <a:hlink>
          <a:srgbClr val="CF0063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1" id="{BA32FC0B-B68E-4433-BB08-A5665B14D4AB}" vid="{52681F33-3680-44C0-9BE9-83B57553A9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47</TotalTime>
  <Words>15</Words>
  <Application>Microsoft Office PowerPoint</Application>
  <PresentationFormat>Bredbild</PresentationFormat>
  <Paragraphs>10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Times</vt:lpstr>
      <vt:lpstr>Wingdings</vt:lpstr>
      <vt:lpstr>Tema1</vt:lpstr>
      <vt:lpstr>Interiörbilder träningslägenheten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Manöverrum med spegelfönster </vt:lpstr>
      <vt:lpstr>Träningslägenhetens förråd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Interiörbilder träningslägenheten</dc:title>
  <dc:creator>Eva Broberger</dc:creator>
  <cp:lastModifiedBy>Eva Broberger</cp:lastModifiedBy>
  <cp:revision>5</cp:revision>
  <dcterms:created xsi:type="dcterms:W3CDTF">2021-07-07T13:06:20Z</dcterms:created>
  <dcterms:modified xsi:type="dcterms:W3CDTF">2021-08-16T09:04:14Z</dcterms:modified>
</cp:coreProperties>
</file>